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78" d="100"/>
          <a:sy n="78" d="100"/>
        </p:scale>
        <p:origin x="-96" y="-64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0B8020-0737-EA41-A741-442459C1C179}" type="datetimeFigureOut">
              <a:rPr lang="en-US" smtClean="0"/>
              <a:t>9/30/13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2EEE9D-58F1-0340-B867-09057BD00A6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82EEE9D-58F1-0340-B867-09057BD00A6F}" type="slidenum">
              <a:rPr lang="en-US" smtClean="0"/>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9957F4D8-2FCD-BF43-9FC0-48005E618B4A}" type="datetimeFigureOut">
              <a:rPr lang="en-US" smtClean="0"/>
              <a:t>9/30/13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F28767-C71B-E443-8AD5-721D5003FAC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9957F4D8-2FCD-BF43-9FC0-48005E618B4A}" type="datetimeFigureOut">
              <a:rPr lang="en-US" smtClean="0"/>
              <a:t>9/30/13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F28767-C71B-E443-8AD5-721D5003FAC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9957F4D8-2FCD-BF43-9FC0-48005E618B4A}" type="datetimeFigureOut">
              <a:rPr lang="en-US" smtClean="0"/>
              <a:t>9/30/13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F28767-C71B-E443-8AD5-721D5003FAC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9957F4D8-2FCD-BF43-9FC0-48005E618B4A}" type="datetimeFigureOut">
              <a:rPr lang="en-US" smtClean="0"/>
              <a:t>9/30/13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F28767-C71B-E443-8AD5-721D5003FAC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9957F4D8-2FCD-BF43-9FC0-48005E618B4A}" type="datetimeFigureOut">
              <a:rPr lang="en-US" smtClean="0"/>
              <a:t>9/30/13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F28767-C71B-E443-8AD5-721D5003FAC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9957F4D8-2FCD-BF43-9FC0-48005E618B4A}" type="datetimeFigureOut">
              <a:rPr lang="en-US" smtClean="0"/>
              <a:t>9/30/13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F28767-C71B-E443-8AD5-721D5003FAC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9957F4D8-2FCD-BF43-9FC0-48005E618B4A}" type="datetimeFigureOut">
              <a:rPr lang="en-US" smtClean="0"/>
              <a:t>9/30/13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F28767-C71B-E443-8AD5-721D5003FAC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9957F4D8-2FCD-BF43-9FC0-48005E618B4A}" type="datetimeFigureOut">
              <a:rPr lang="en-US" smtClean="0"/>
              <a:t>9/30/13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F28767-C71B-E443-8AD5-721D5003FAC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57F4D8-2FCD-BF43-9FC0-48005E618B4A}" type="datetimeFigureOut">
              <a:rPr lang="en-US" smtClean="0"/>
              <a:t>9/30/13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F28767-C71B-E443-8AD5-721D5003FAC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9957F4D8-2FCD-BF43-9FC0-48005E618B4A}" type="datetimeFigureOut">
              <a:rPr lang="en-US" smtClean="0"/>
              <a:t>9/30/13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F28767-C71B-E443-8AD5-721D5003FAC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9957F4D8-2FCD-BF43-9FC0-48005E618B4A}" type="datetimeFigureOut">
              <a:rPr lang="en-US" smtClean="0"/>
              <a:t>9/30/13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F28767-C71B-E443-8AD5-721D5003FAC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57F4D8-2FCD-BF43-9FC0-48005E618B4A}" type="datetimeFigureOut">
              <a:rPr lang="en-US" smtClean="0"/>
              <a:t>9/30/13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F28767-C71B-E443-8AD5-721D5003FAC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stretch>
            <a:fillRect/>
          </a:stretch>
        </p:blipFill>
        <p:spPr>
          <a:xfrm>
            <a:off x="0" y="-1"/>
            <a:ext cx="9144000" cy="6858001"/>
          </a:xfrm>
          <a:prstGeom prst="rect">
            <a:avLst/>
          </a:prstGeom>
        </p:spPr>
      </p:pic>
      <p:pic>
        <p:nvPicPr>
          <p:cNvPr id="5" name="Picture 4"/>
          <p:cNvPicPr/>
          <p:nvPr/>
        </p:nvPicPr>
        <p:blipFill>
          <a:blip r:embed="rId3"/>
          <a:srcRect/>
          <a:stretch>
            <a:fillRect/>
          </a:stretch>
        </p:blipFill>
        <p:spPr bwMode="auto">
          <a:xfrm>
            <a:off x="1274241" y="736603"/>
            <a:ext cx="6498159" cy="2787644"/>
          </a:xfrm>
          <a:prstGeom prst="rect">
            <a:avLst/>
          </a:prstGeom>
          <a:noFill/>
          <a:ln w="9525">
            <a:noFill/>
            <a:miter lim="800000"/>
            <a:headEnd/>
            <a:tailEnd/>
          </a:ln>
        </p:spPr>
      </p:pic>
      <p:sp>
        <p:nvSpPr>
          <p:cNvPr id="6" name="Title 1"/>
          <p:cNvSpPr txBox="1">
            <a:spLocks/>
          </p:cNvSpPr>
          <p:nvPr/>
        </p:nvSpPr>
        <p:spPr>
          <a:xfrm>
            <a:off x="1322920" y="3524247"/>
            <a:ext cx="6498158" cy="1394667"/>
          </a:xfrm>
          <a:prstGeom prst="rect">
            <a:avLst/>
          </a:prstGeom>
        </p:spPr>
        <p:txBody>
          <a:bodyPr vert="horz" lIns="91440" tIns="45720" rIns="91440" bIns="45720" rtlCol="0" anchor="b" anchorCtr="0">
            <a:noAutofit/>
          </a:bodyPr>
          <a:lstStyle/>
          <a:p>
            <a:pPr marL="0" marR="0" lvl="0" indent="0" algn="ctr" defTabSz="914400" rtl="0" eaLnBrk="1" fontAlgn="auto" latinLnBrk="0" hangingPunct="1">
              <a:lnSpc>
                <a:spcPct val="100000"/>
              </a:lnSpc>
              <a:spcBef>
                <a:spcPct val="0"/>
              </a:spcBef>
              <a:spcAft>
                <a:spcPts val="0"/>
              </a:spcAft>
              <a:buClr>
                <a:schemeClr val="accent1">
                  <a:lumMod val="60000"/>
                  <a:lumOff val="40000"/>
                </a:schemeClr>
              </a:buClr>
              <a:buSzPct val="110000"/>
              <a:buFont typeface="Wingdings 2" pitchFamily="18" charset="2"/>
              <a:buNone/>
              <a:tabLst/>
              <a:defRPr/>
            </a:pPr>
            <a:r>
              <a:rPr kumimoji="0" lang="en-US" sz="4600" b="0" i="0" u="none" strike="noStrike" kern="1200" cap="none" spc="0" normalizeH="0" baseline="0" noProof="0" dirty="0" smtClean="0">
                <a:ln>
                  <a:noFill/>
                </a:ln>
                <a:solidFill>
                  <a:schemeClr val="bg1"/>
                </a:solidFill>
                <a:effectLst/>
                <a:uLnTx/>
                <a:uFillTx/>
                <a:latin typeface="+mj-lt"/>
                <a:ea typeface="+mj-ea"/>
                <a:cs typeface="+mj-cs"/>
              </a:rPr>
              <a:t>Facebook for Beginners </a:t>
            </a:r>
            <a:endParaRPr kumimoji="0" lang="en-US" sz="4600" b="0" i="0" u="none" strike="noStrike" kern="1200" cap="none" spc="0" normalizeH="0" baseline="0" noProof="0" dirty="0">
              <a:ln>
                <a:noFill/>
              </a:ln>
              <a:solidFill>
                <a:schemeClr val="bg1"/>
              </a:solidFill>
              <a:effectLst/>
              <a:uLnTx/>
              <a:uFillTx/>
              <a:latin typeface="+mj-lt"/>
              <a:ea typeface="+mj-ea"/>
              <a:cs typeface="+mj-cs"/>
            </a:endParaRPr>
          </a:p>
        </p:txBody>
      </p:sp>
      <p:sp>
        <p:nvSpPr>
          <p:cNvPr id="7" name="Subtitle 2"/>
          <p:cNvSpPr txBox="1">
            <a:spLocks/>
          </p:cNvSpPr>
          <p:nvPr/>
        </p:nvSpPr>
        <p:spPr>
          <a:xfrm>
            <a:off x="1322919" y="4961085"/>
            <a:ext cx="6498159" cy="741164"/>
          </a:xfrm>
          <a:prstGeom prst="rect">
            <a:avLst/>
          </a:prstGeom>
        </p:spPr>
        <p:txBody>
          <a:bodyPr vert="horz" lIns="91440" tIns="45720" rIns="91440" bIns="45720" rtlCol="0">
            <a:normAutofit fontScale="85000" lnSpcReduction="10000"/>
          </a:bodyPr>
          <a:lstStyle/>
          <a:p>
            <a:pPr marL="0" marR="0" lvl="0" indent="0" algn="ctr" defTabSz="914400" rtl="0" eaLnBrk="1" fontAlgn="auto" latinLnBrk="0" hangingPunct="1">
              <a:lnSpc>
                <a:spcPct val="100000"/>
              </a:lnSpc>
              <a:spcBef>
                <a:spcPts val="300"/>
              </a:spcBef>
              <a:spcAft>
                <a:spcPts val="0"/>
              </a:spcAft>
              <a:buClr>
                <a:schemeClr val="accent1">
                  <a:lumMod val="60000"/>
                  <a:lumOff val="40000"/>
                </a:schemeClr>
              </a:buClr>
              <a:buSzPct val="110000"/>
              <a:buFont typeface="Wingdings 2" pitchFamily="18" charset="2"/>
              <a:buNone/>
              <a:tabLst/>
              <a:defRPr/>
            </a:pPr>
            <a:endParaRPr kumimoji="0" lang="en-CA" sz="1800" b="1" i="0" u="none" strike="noStrike" kern="1200" cap="none" spc="0" normalizeH="0" baseline="0" noProof="0" dirty="0" smtClean="0">
              <a:ln>
                <a:noFill/>
              </a:ln>
              <a:solidFill>
                <a:srgbClr val="FFFFFF"/>
              </a:solidFill>
              <a:effectLst/>
              <a:uLnTx/>
              <a:uFillTx/>
              <a:latin typeface="+mn-lt"/>
              <a:ea typeface="+mn-ea"/>
              <a:cs typeface="+mn-cs"/>
            </a:endParaRPr>
          </a:p>
          <a:p>
            <a:pPr marL="0" marR="0" lvl="0" indent="0" algn="ctr" defTabSz="914400" rtl="0" eaLnBrk="1" fontAlgn="auto" latinLnBrk="0" hangingPunct="1">
              <a:lnSpc>
                <a:spcPct val="100000"/>
              </a:lnSpc>
              <a:spcBef>
                <a:spcPts val="300"/>
              </a:spcBef>
              <a:spcAft>
                <a:spcPts val="0"/>
              </a:spcAft>
              <a:buClr>
                <a:schemeClr val="accent1">
                  <a:lumMod val="60000"/>
                  <a:lumOff val="40000"/>
                </a:schemeClr>
              </a:buClr>
              <a:buSzPct val="110000"/>
              <a:buFont typeface="Wingdings 2" pitchFamily="18" charset="2"/>
              <a:buNone/>
              <a:tabLst/>
              <a:defRPr/>
            </a:pPr>
            <a:r>
              <a:rPr kumimoji="0" lang="en-CA" sz="1882" b="1" i="0" u="none" strike="noStrike" kern="1200" cap="none" spc="0" normalizeH="0" baseline="0" noProof="0" dirty="0" smtClean="0">
                <a:ln>
                  <a:noFill/>
                </a:ln>
                <a:solidFill>
                  <a:srgbClr val="FFFFFF"/>
                </a:solidFill>
                <a:effectLst/>
                <a:uLnTx/>
                <a:uFillTx/>
                <a:latin typeface="+mn-lt"/>
                <a:ea typeface="+mn-ea"/>
                <a:cs typeface="+mn-cs"/>
              </a:rPr>
              <a:t>Get ready to get connected with family and friends on Facebook! </a:t>
            </a:r>
            <a:endParaRPr kumimoji="0" lang="en-US" sz="1882" b="0" i="0" u="none" strike="noStrike" kern="1200" cap="none" spc="0" normalizeH="0" baseline="0" noProof="0" dirty="0" smtClean="0">
              <a:ln>
                <a:noFill/>
              </a:ln>
              <a:solidFill>
                <a:srgbClr val="FFFFFF"/>
              </a:solidFill>
              <a:effectLst/>
              <a:uLnTx/>
              <a:uFillTx/>
              <a:latin typeface="+mn-lt"/>
              <a:ea typeface="+mn-ea"/>
              <a:cs typeface="+mn-cs"/>
            </a:endParaRPr>
          </a:p>
          <a:p>
            <a:pPr marL="0" marR="0" lvl="0" indent="0" algn="ctr" defTabSz="914400" rtl="0" eaLnBrk="1" fontAlgn="auto" latinLnBrk="0" hangingPunct="1">
              <a:lnSpc>
                <a:spcPct val="100000"/>
              </a:lnSpc>
              <a:spcBef>
                <a:spcPts val="300"/>
              </a:spcBef>
              <a:spcAft>
                <a:spcPts val="0"/>
              </a:spcAft>
              <a:buClr>
                <a:schemeClr val="accent1">
                  <a:lumMod val="60000"/>
                  <a:lumOff val="40000"/>
                </a:schemeClr>
              </a:buClr>
              <a:buSzPct val="110000"/>
              <a:buFont typeface="Wingdings 2" pitchFamily="18" charset="2"/>
              <a:buNone/>
              <a:tabLst/>
              <a:defRPr/>
            </a:pPr>
            <a:endParaRPr kumimoji="0" lang="en-US" sz="1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0" y="-1"/>
            <a:ext cx="9144000" cy="6858001"/>
          </a:xfrm>
          <a:prstGeom prst="rect">
            <a:avLst/>
          </a:prstGeom>
        </p:spPr>
      </p:pic>
      <p:sp>
        <p:nvSpPr>
          <p:cNvPr id="5" name="TextBox 4"/>
          <p:cNvSpPr txBox="1"/>
          <p:nvPr/>
        </p:nvSpPr>
        <p:spPr>
          <a:xfrm>
            <a:off x="1074566" y="274638"/>
            <a:ext cx="7083840" cy="707886"/>
          </a:xfrm>
          <a:prstGeom prst="rect">
            <a:avLst/>
          </a:prstGeom>
          <a:noFill/>
        </p:spPr>
        <p:txBody>
          <a:bodyPr wrap="none" rtlCol="0">
            <a:spAutoFit/>
          </a:bodyPr>
          <a:lstStyle/>
          <a:p>
            <a:r>
              <a:rPr lang="en-US" sz="4000" dirty="0" smtClean="0">
                <a:solidFill>
                  <a:srgbClr val="FFFFFF"/>
                </a:solidFill>
              </a:rPr>
              <a:t>Facebook Confirmation E-mail</a:t>
            </a:r>
            <a:endParaRPr lang="en-US" sz="4000" dirty="0">
              <a:solidFill>
                <a:srgbClr val="FFFFFF"/>
              </a:solidFill>
            </a:endParaRPr>
          </a:p>
        </p:txBody>
      </p:sp>
      <p:sp>
        <p:nvSpPr>
          <p:cNvPr id="6" name="TextBox 5"/>
          <p:cNvSpPr txBox="1"/>
          <p:nvPr/>
        </p:nvSpPr>
        <p:spPr>
          <a:xfrm>
            <a:off x="260501" y="893217"/>
            <a:ext cx="2855496" cy="5940088"/>
          </a:xfrm>
          <a:prstGeom prst="rect">
            <a:avLst/>
          </a:prstGeom>
          <a:noFill/>
        </p:spPr>
        <p:txBody>
          <a:bodyPr wrap="square" rtlCol="0">
            <a:spAutoFit/>
          </a:bodyPr>
          <a:lstStyle/>
          <a:p>
            <a:r>
              <a:rPr lang="en-US" sz="2000" dirty="0" smtClean="0">
                <a:solidFill>
                  <a:srgbClr val="FFFFFF"/>
                </a:solidFill>
              </a:rPr>
              <a:t>At this point, Facebook will send a confirmation email to the email address that you provided. Before you can access all of </a:t>
            </a:r>
            <a:r>
              <a:rPr lang="en-US" sz="2000" dirty="0" err="1" smtClean="0">
                <a:solidFill>
                  <a:srgbClr val="FFFFFF"/>
                </a:solidFill>
              </a:rPr>
              <a:t>Facebook's</a:t>
            </a:r>
            <a:r>
              <a:rPr lang="en-US" sz="2000" dirty="0" smtClean="0">
                <a:solidFill>
                  <a:srgbClr val="FFFFFF"/>
                </a:solidFill>
              </a:rPr>
              <a:t> features, you'll need to confirm your email address.</a:t>
            </a:r>
          </a:p>
          <a:p>
            <a:endParaRPr lang="en-US" sz="2000" dirty="0" smtClean="0">
              <a:solidFill>
                <a:srgbClr val="FFFFFF"/>
              </a:solidFill>
            </a:endParaRPr>
          </a:p>
          <a:p>
            <a:r>
              <a:rPr lang="en-US" sz="2000" dirty="0" smtClean="0">
                <a:solidFill>
                  <a:srgbClr val="FFFFFF"/>
                </a:solidFill>
              </a:rPr>
              <a:t>Sign in to your email account.</a:t>
            </a:r>
          </a:p>
          <a:p>
            <a:r>
              <a:rPr lang="en-US" sz="2000" dirty="0" smtClean="0">
                <a:solidFill>
                  <a:srgbClr val="FFFFFF"/>
                </a:solidFill>
              </a:rPr>
              <a:t>Open the confirmation message from Facebook: "Welcome to Facebook - get started now!"</a:t>
            </a:r>
          </a:p>
          <a:p>
            <a:r>
              <a:rPr lang="en-US" sz="2000" dirty="0" smtClean="0">
                <a:solidFill>
                  <a:srgbClr val="FFFFFF"/>
                </a:solidFill>
              </a:rPr>
              <a:t>Click Get Started to confirm your account.</a:t>
            </a:r>
            <a:endParaRPr lang="en-US" sz="2000" dirty="0">
              <a:solidFill>
                <a:srgbClr val="FFFFFF"/>
              </a:solidFill>
            </a:endParaRPr>
          </a:p>
        </p:txBody>
      </p:sp>
      <p:pic>
        <p:nvPicPr>
          <p:cNvPr id="7" name="Picture 6"/>
          <p:cNvPicPr>
            <a:picLocks noChangeAspect="1"/>
          </p:cNvPicPr>
          <p:nvPr/>
        </p:nvPicPr>
        <p:blipFill>
          <a:blip r:embed="rId4"/>
          <a:stretch>
            <a:fillRect/>
          </a:stretch>
        </p:blipFill>
        <p:spPr>
          <a:xfrm>
            <a:off x="3115997" y="982524"/>
            <a:ext cx="5570803" cy="4245220"/>
          </a:xfrm>
          <a:prstGeom prst="rect">
            <a:avLst/>
          </a:prstGeom>
        </p:spPr>
      </p:pic>
      <p:sp>
        <p:nvSpPr>
          <p:cNvPr id="8" name="TextBox 7"/>
          <p:cNvSpPr txBox="1"/>
          <p:nvPr/>
        </p:nvSpPr>
        <p:spPr>
          <a:xfrm>
            <a:off x="3115997" y="5464443"/>
            <a:ext cx="5570803" cy="1323439"/>
          </a:xfrm>
          <a:prstGeom prst="rect">
            <a:avLst/>
          </a:prstGeom>
          <a:noFill/>
        </p:spPr>
        <p:txBody>
          <a:bodyPr wrap="square" rtlCol="0">
            <a:spAutoFit/>
          </a:bodyPr>
          <a:lstStyle/>
          <a:p>
            <a:r>
              <a:rPr lang="en-US" sz="2000" dirty="0" smtClean="0">
                <a:solidFill>
                  <a:srgbClr val="FFFFFF"/>
                </a:solidFill>
              </a:rPr>
              <a:t>Your Facebook Home page will open. You now have full access to Facebook, and all future notifications will be sent to the email address you provided.</a:t>
            </a:r>
            <a:endParaRPr lang="en-US" sz="2000" dirty="0">
              <a:solidFill>
                <a:srgbClr val="FFFFFF"/>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1"/>
            <a:ext cx="9144000" cy="6858001"/>
          </a:xfrm>
          <a:prstGeom prst="rect">
            <a:avLst/>
          </a:prstGeom>
        </p:spPr>
      </p:pic>
      <p:pic>
        <p:nvPicPr>
          <p:cNvPr id="5" name="Picture 4"/>
          <p:cNvPicPr>
            <a:picLocks noChangeAspect="1"/>
          </p:cNvPicPr>
          <p:nvPr/>
        </p:nvPicPr>
        <p:blipFill>
          <a:blip r:embed="rId3"/>
          <a:stretch>
            <a:fillRect/>
          </a:stretch>
        </p:blipFill>
        <p:spPr>
          <a:xfrm>
            <a:off x="0" y="1862814"/>
            <a:ext cx="5702300" cy="1219200"/>
          </a:xfrm>
          <a:prstGeom prst="rect">
            <a:avLst/>
          </a:prstGeom>
        </p:spPr>
      </p:pic>
      <p:sp>
        <p:nvSpPr>
          <p:cNvPr id="6" name="Rectangle 5"/>
          <p:cNvSpPr/>
          <p:nvPr/>
        </p:nvSpPr>
        <p:spPr>
          <a:xfrm>
            <a:off x="0" y="1417638"/>
            <a:ext cx="7352546" cy="400110"/>
          </a:xfrm>
          <a:prstGeom prst="rect">
            <a:avLst/>
          </a:prstGeom>
        </p:spPr>
        <p:txBody>
          <a:bodyPr wrap="square">
            <a:spAutoFit/>
          </a:bodyPr>
          <a:lstStyle/>
          <a:p>
            <a:r>
              <a:rPr lang="en-US" sz="2000" dirty="0" smtClean="0">
                <a:solidFill>
                  <a:srgbClr val="FFFFFF"/>
                </a:solidFill>
              </a:rPr>
              <a:t>Using your internet browser, navigate to </a:t>
            </a:r>
            <a:r>
              <a:rPr lang="en-US" sz="2000" dirty="0" err="1" smtClean="0">
                <a:solidFill>
                  <a:srgbClr val="FFFFFF"/>
                </a:solidFill>
              </a:rPr>
              <a:t>www.facebook.com</a:t>
            </a:r>
            <a:r>
              <a:rPr lang="en-US" sz="2000" dirty="0" smtClean="0">
                <a:solidFill>
                  <a:srgbClr val="FFFFFF"/>
                </a:solidFill>
              </a:rPr>
              <a:t>.</a:t>
            </a:r>
          </a:p>
        </p:txBody>
      </p:sp>
      <p:sp>
        <p:nvSpPr>
          <p:cNvPr id="7" name="TextBox 6"/>
          <p:cNvSpPr txBox="1"/>
          <p:nvPr/>
        </p:nvSpPr>
        <p:spPr>
          <a:xfrm>
            <a:off x="1123412" y="472123"/>
            <a:ext cx="7277751" cy="707886"/>
          </a:xfrm>
          <a:prstGeom prst="rect">
            <a:avLst/>
          </a:prstGeom>
          <a:noFill/>
        </p:spPr>
        <p:txBody>
          <a:bodyPr wrap="square" rtlCol="0">
            <a:spAutoFit/>
          </a:bodyPr>
          <a:lstStyle/>
          <a:p>
            <a:pPr algn="ctr"/>
            <a:r>
              <a:rPr lang="en-US" sz="4000" dirty="0" smtClean="0">
                <a:solidFill>
                  <a:srgbClr val="FFFFFF"/>
                </a:solidFill>
              </a:rPr>
              <a:t>Step #1: Create an Account</a:t>
            </a:r>
            <a:endParaRPr lang="en-US" sz="4000" dirty="0">
              <a:solidFill>
                <a:srgbClr val="FFFFFF"/>
              </a:solidFill>
            </a:endParaRPr>
          </a:p>
        </p:txBody>
      </p:sp>
      <p:sp>
        <p:nvSpPr>
          <p:cNvPr id="9" name="TextBox 8"/>
          <p:cNvSpPr txBox="1"/>
          <p:nvPr/>
        </p:nvSpPr>
        <p:spPr>
          <a:xfrm>
            <a:off x="457200" y="3500226"/>
            <a:ext cx="5245100" cy="2246769"/>
          </a:xfrm>
          <a:prstGeom prst="rect">
            <a:avLst/>
          </a:prstGeom>
          <a:noFill/>
        </p:spPr>
        <p:txBody>
          <a:bodyPr wrap="square" rtlCol="0">
            <a:spAutoFit/>
          </a:bodyPr>
          <a:lstStyle/>
          <a:p>
            <a:r>
              <a:rPr lang="en-US" sz="2000" dirty="0" smtClean="0">
                <a:solidFill>
                  <a:srgbClr val="FFFFFF"/>
                </a:solidFill>
              </a:rPr>
              <a:t>Under the words Sign Up, enter your personal information and desired password.</a:t>
            </a:r>
          </a:p>
          <a:p>
            <a:endParaRPr lang="en-US" sz="2000" dirty="0">
              <a:solidFill>
                <a:srgbClr val="FFFFFF"/>
              </a:solidFill>
            </a:endParaRPr>
          </a:p>
          <a:p>
            <a:r>
              <a:rPr lang="en-US" sz="2000" dirty="0" smtClean="0">
                <a:solidFill>
                  <a:srgbClr val="FFFFFF"/>
                </a:solidFill>
              </a:rPr>
              <a:t>After you've entered your information, click Sign Up. You may also need to complete a security challenge (also known as a CAPTCHA code) before you can proceed.</a:t>
            </a:r>
            <a:endParaRPr lang="en-US" sz="2000" dirty="0">
              <a:solidFill>
                <a:srgbClr val="FFFFFF"/>
              </a:solidFill>
            </a:endParaRPr>
          </a:p>
        </p:txBody>
      </p:sp>
      <p:pic>
        <p:nvPicPr>
          <p:cNvPr id="12" name="Picture 11"/>
          <p:cNvPicPr>
            <a:picLocks noChangeAspect="1"/>
          </p:cNvPicPr>
          <p:nvPr/>
        </p:nvPicPr>
        <p:blipFill>
          <a:blip r:embed="rId4"/>
          <a:stretch>
            <a:fillRect/>
          </a:stretch>
        </p:blipFill>
        <p:spPr>
          <a:xfrm>
            <a:off x="5961768" y="2250645"/>
            <a:ext cx="2781556" cy="445049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1"/>
            <a:ext cx="9144000" cy="6858001"/>
          </a:xfrm>
          <a:prstGeom prst="rect">
            <a:avLst/>
          </a:prstGeom>
        </p:spPr>
      </p:pic>
      <p:sp>
        <p:nvSpPr>
          <p:cNvPr id="5" name="TextBox 4"/>
          <p:cNvSpPr txBox="1"/>
          <p:nvPr/>
        </p:nvSpPr>
        <p:spPr>
          <a:xfrm>
            <a:off x="1758383" y="274638"/>
            <a:ext cx="5861278" cy="707886"/>
          </a:xfrm>
          <a:prstGeom prst="rect">
            <a:avLst/>
          </a:prstGeom>
          <a:noFill/>
        </p:spPr>
        <p:txBody>
          <a:bodyPr wrap="square" rtlCol="0">
            <a:spAutoFit/>
          </a:bodyPr>
          <a:lstStyle/>
          <a:p>
            <a:pPr algn="ctr"/>
            <a:r>
              <a:rPr lang="en-US" sz="4000" dirty="0" smtClean="0">
                <a:solidFill>
                  <a:srgbClr val="FFFFFF"/>
                </a:solidFill>
              </a:rPr>
              <a:t>Step #2: Finding Friends </a:t>
            </a:r>
            <a:endParaRPr lang="en-US" sz="4000" dirty="0">
              <a:solidFill>
                <a:srgbClr val="FFFFFF"/>
              </a:solidFill>
            </a:endParaRPr>
          </a:p>
        </p:txBody>
      </p:sp>
      <p:pic>
        <p:nvPicPr>
          <p:cNvPr id="7" name="Picture 6"/>
          <p:cNvPicPr>
            <a:picLocks noChangeAspect="1"/>
          </p:cNvPicPr>
          <p:nvPr/>
        </p:nvPicPr>
        <p:blipFill>
          <a:blip r:embed="rId3"/>
          <a:stretch>
            <a:fillRect/>
          </a:stretch>
        </p:blipFill>
        <p:spPr>
          <a:xfrm>
            <a:off x="3360370" y="1417638"/>
            <a:ext cx="5475554" cy="4090040"/>
          </a:xfrm>
          <a:prstGeom prst="rect">
            <a:avLst/>
          </a:prstGeom>
        </p:spPr>
      </p:pic>
      <p:sp>
        <p:nvSpPr>
          <p:cNvPr id="8" name="TextBox 7"/>
          <p:cNvSpPr txBox="1"/>
          <p:nvPr/>
        </p:nvSpPr>
        <p:spPr>
          <a:xfrm>
            <a:off x="260500" y="1415533"/>
            <a:ext cx="2881795" cy="3477875"/>
          </a:xfrm>
          <a:prstGeom prst="rect">
            <a:avLst/>
          </a:prstGeom>
          <a:noFill/>
        </p:spPr>
        <p:txBody>
          <a:bodyPr wrap="square" rtlCol="0" anchor="t">
            <a:spAutoFit/>
          </a:bodyPr>
          <a:lstStyle/>
          <a:p>
            <a:r>
              <a:rPr lang="en-US" sz="2000" dirty="0" smtClean="0">
                <a:solidFill>
                  <a:srgbClr val="FFFFFF"/>
                </a:solidFill>
              </a:rPr>
              <a:t>Now, you'll have the chance to find your first Facebook Friends. To find Friends, enter your email address and click Find Friends. You can also skip this step and add Friends later if you don't want to give Facebook access to your email account. </a:t>
            </a:r>
            <a:endParaRPr lang="en-US" sz="2000" dirty="0">
              <a:solidFill>
                <a:srgbClr val="FFFFFF"/>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1721" y="-1"/>
            <a:ext cx="9144000" cy="6858001"/>
          </a:xfrm>
          <a:prstGeom prst="rect">
            <a:avLst/>
          </a:prstGeom>
        </p:spPr>
      </p:pic>
      <p:sp>
        <p:nvSpPr>
          <p:cNvPr id="5" name="TextBox 4"/>
          <p:cNvSpPr txBox="1"/>
          <p:nvPr/>
        </p:nvSpPr>
        <p:spPr>
          <a:xfrm>
            <a:off x="3980156" y="274638"/>
            <a:ext cx="5470526" cy="707886"/>
          </a:xfrm>
          <a:prstGeom prst="rect">
            <a:avLst/>
          </a:prstGeom>
          <a:noFill/>
        </p:spPr>
        <p:txBody>
          <a:bodyPr wrap="square" rtlCol="0">
            <a:spAutoFit/>
          </a:bodyPr>
          <a:lstStyle/>
          <a:p>
            <a:pPr algn="ctr"/>
            <a:r>
              <a:rPr lang="en-US" sz="4000" dirty="0" smtClean="0">
                <a:solidFill>
                  <a:srgbClr val="FFFFFF"/>
                </a:solidFill>
              </a:rPr>
              <a:t>Finding Friends Cont. </a:t>
            </a:r>
            <a:endParaRPr lang="en-US" sz="4000" dirty="0">
              <a:solidFill>
                <a:srgbClr val="FFFFFF"/>
              </a:solidFill>
            </a:endParaRPr>
          </a:p>
        </p:txBody>
      </p:sp>
      <p:pic>
        <p:nvPicPr>
          <p:cNvPr id="6" name="Picture 5"/>
          <p:cNvPicPr>
            <a:picLocks noChangeAspect="1"/>
          </p:cNvPicPr>
          <p:nvPr/>
        </p:nvPicPr>
        <p:blipFill>
          <a:blip r:embed="rId3"/>
          <a:stretch>
            <a:fillRect/>
          </a:stretch>
        </p:blipFill>
        <p:spPr>
          <a:xfrm>
            <a:off x="-11721" y="0"/>
            <a:ext cx="4210252" cy="6858000"/>
          </a:xfrm>
          <a:prstGeom prst="rect">
            <a:avLst/>
          </a:prstGeom>
        </p:spPr>
      </p:pic>
      <p:pic>
        <p:nvPicPr>
          <p:cNvPr id="7" name="Picture 6"/>
          <p:cNvPicPr>
            <a:picLocks noChangeAspect="1"/>
          </p:cNvPicPr>
          <p:nvPr/>
        </p:nvPicPr>
        <p:blipFill>
          <a:blip r:embed="rId4"/>
          <a:stretch>
            <a:fillRect/>
          </a:stretch>
        </p:blipFill>
        <p:spPr>
          <a:xfrm>
            <a:off x="4625983" y="982524"/>
            <a:ext cx="4093500" cy="587547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1"/>
            <a:ext cx="9144000" cy="6858001"/>
          </a:xfrm>
          <a:prstGeom prst="rect">
            <a:avLst/>
          </a:prstGeom>
        </p:spPr>
      </p:pic>
      <p:sp>
        <p:nvSpPr>
          <p:cNvPr id="5" name="TextBox 4"/>
          <p:cNvSpPr txBox="1"/>
          <p:nvPr/>
        </p:nvSpPr>
        <p:spPr>
          <a:xfrm>
            <a:off x="1530445" y="274638"/>
            <a:ext cx="6400560" cy="707886"/>
          </a:xfrm>
          <a:prstGeom prst="rect">
            <a:avLst/>
          </a:prstGeom>
          <a:noFill/>
        </p:spPr>
        <p:txBody>
          <a:bodyPr wrap="none" rtlCol="0">
            <a:spAutoFit/>
          </a:bodyPr>
          <a:lstStyle/>
          <a:p>
            <a:r>
              <a:rPr lang="en-US" sz="4000" dirty="0" smtClean="0">
                <a:solidFill>
                  <a:srgbClr val="FFFFFF"/>
                </a:solidFill>
              </a:rPr>
              <a:t>Step #3: Profile Information</a:t>
            </a:r>
            <a:endParaRPr lang="en-US" sz="4000" dirty="0">
              <a:solidFill>
                <a:srgbClr val="FFFFFF"/>
              </a:solidFill>
            </a:endParaRPr>
          </a:p>
        </p:txBody>
      </p:sp>
      <p:pic>
        <p:nvPicPr>
          <p:cNvPr id="6" name="Picture 5"/>
          <p:cNvPicPr>
            <a:picLocks noChangeAspect="1"/>
          </p:cNvPicPr>
          <p:nvPr/>
        </p:nvPicPr>
        <p:blipFill>
          <a:blip r:embed="rId3"/>
          <a:stretch>
            <a:fillRect/>
          </a:stretch>
        </p:blipFill>
        <p:spPr>
          <a:xfrm>
            <a:off x="1090849" y="1177885"/>
            <a:ext cx="7082377" cy="3215222"/>
          </a:xfrm>
          <a:prstGeom prst="rect">
            <a:avLst/>
          </a:prstGeom>
        </p:spPr>
      </p:pic>
      <p:sp>
        <p:nvSpPr>
          <p:cNvPr id="7" name="TextBox 6"/>
          <p:cNvSpPr txBox="1"/>
          <p:nvPr/>
        </p:nvSpPr>
        <p:spPr>
          <a:xfrm>
            <a:off x="1335069" y="4625187"/>
            <a:ext cx="6121779" cy="1631216"/>
          </a:xfrm>
          <a:prstGeom prst="rect">
            <a:avLst/>
          </a:prstGeom>
          <a:noFill/>
        </p:spPr>
        <p:txBody>
          <a:bodyPr wrap="square" rtlCol="0">
            <a:spAutoFit/>
          </a:bodyPr>
          <a:lstStyle/>
          <a:p>
            <a:r>
              <a:rPr lang="en-US" sz="2000" dirty="0" smtClean="0">
                <a:solidFill>
                  <a:srgbClr val="FFFFFF"/>
                </a:solidFill>
              </a:rPr>
              <a:t>If you want, you can now add information about your high school, college/university, employer, current city and hometown. Click Save &amp; </a:t>
            </a:r>
          </a:p>
          <a:p>
            <a:r>
              <a:rPr lang="en-US" sz="2000" dirty="0" smtClean="0">
                <a:solidFill>
                  <a:srgbClr val="FFFFFF"/>
                </a:solidFill>
              </a:rPr>
              <a:t>Continue when finished, or click Skip if you prefer </a:t>
            </a:r>
          </a:p>
          <a:p>
            <a:r>
              <a:rPr lang="en-US" sz="2000" dirty="0" smtClean="0">
                <a:solidFill>
                  <a:srgbClr val="FFFFFF"/>
                </a:solidFill>
              </a:rPr>
              <a:t>to keep this information private</a:t>
            </a:r>
            <a:r>
              <a:rPr lang="en-US" dirty="0" smtClean="0"/>
              <a: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1"/>
            <a:ext cx="9144000" cy="6858001"/>
          </a:xfrm>
          <a:prstGeom prst="rect">
            <a:avLst/>
          </a:prstGeom>
        </p:spPr>
      </p:pic>
      <p:pic>
        <p:nvPicPr>
          <p:cNvPr id="5" name="Picture 4"/>
          <p:cNvPicPr>
            <a:picLocks noChangeAspect="1"/>
          </p:cNvPicPr>
          <p:nvPr/>
        </p:nvPicPr>
        <p:blipFill>
          <a:blip r:embed="rId3"/>
          <a:stretch>
            <a:fillRect/>
          </a:stretch>
        </p:blipFill>
        <p:spPr>
          <a:xfrm>
            <a:off x="374178" y="1210447"/>
            <a:ext cx="6219729" cy="4568996"/>
          </a:xfrm>
          <a:prstGeom prst="rect">
            <a:avLst/>
          </a:prstGeom>
        </p:spPr>
      </p:pic>
      <p:sp>
        <p:nvSpPr>
          <p:cNvPr id="7" name="TextBox 6"/>
          <p:cNvSpPr txBox="1"/>
          <p:nvPr/>
        </p:nvSpPr>
        <p:spPr>
          <a:xfrm>
            <a:off x="1204818" y="274638"/>
            <a:ext cx="6971129" cy="707886"/>
          </a:xfrm>
          <a:prstGeom prst="rect">
            <a:avLst/>
          </a:prstGeom>
          <a:noFill/>
        </p:spPr>
        <p:txBody>
          <a:bodyPr wrap="none" rtlCol="0">
            <a:spAutoFit/>
          </a:bodyPr>
          <a:lstStyle/>
          <a:p>
            <a:r>
              <a:rPr lang="en-US" sz="4000" dirty="0" smtClean="0">
                <a:solidFill>
                  <a:srgbClr val="FFFFFF"/>
                </a:solidFill>
              </a:rPr>
              <a:t>Step #4: Personal Information </a:t>
            </a:r>
            <a:endParaRPr lang="en-US" sz="4000" dirty="0">
              <a:solidFill>
                <a:srgbClr val="FFFFFF"/>
              </a:solidFill>
            </a:endParaRPr>
          </a:p>
        </p:txBody>
      </p:sp>
      <p:sp>
        <p:nvSpPr>
          <p:cNvPr id="8" name="TextBox 7"/>
          <p:cNvSpPr txBox="1"/>
          <p:nvPr/>
        </p:nvSpPr>
        <p:spPr>
          <a:xfrm>
            <a:off x="6880395" y="1210447"/>
            <a:ext cx="2263605" cy="4401205"/>
          </a:xfrm>
          <a:prstGeom prst="rect">
            <a:avLst/>
          </a:prstGeom>
          <a:noFill/>
        </p:spPr>
        <p:txBody>
          <a:bodyPr wrap="square" rtlCol="0">
            <a:spAutoFit/>
          </a:bodyPr>
          <a:lstStyle/>
          <a:p>
            <a:r>
              <a:rPr lang="en-US" sz="2000" dirty="0" smtClean="0">
                <a:solidFill>
                  <a:srgbClr val="FFFFFF"/>
                </a:solidFill>
              </a:rPr>
              <a:t>If you entered education and employment information, Facebook will suggest Friends for you, based on the information provided. Click anyone you want to add as a Friend, then click Save &amp; Continue or click Skip.</a:t>
            </a:r>
            <a:endParaRPr lang="en-US" sz="2000" dirty="0">
              <a:solidFill>
                <a:srgbClr val="FFFFFF"/>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1"/>
            <a:ext cx="9144000" cy="6858001"/>
          </a:xfrm>
          <a:prstGeom prst="rect">
            <a:avLst/>
          </a:prstGeom>
        </p:spPr>
      </p:pic>
      <p:sp>
        <p:nvSpPr>
          <p:cNvPr id="5" name="TextBox 4"/>
          <p:cNvSpPr txBox="1"/>
          <p:nvPr/>
        </p:nvSpPr>
        <p:spPr>
          <a:xfrm>
            <a:off x="1709539" y="274638"/>
            <a:ext cx="5430994" cy="707886"/>
          </a:xfrm>
          <a:prstGeom prst="rect">
            <a:avLst/>
          </a:prstGeom>
          <a:noFill/>
        </p:spPr>
        <p:txBody>
          <a:bodyPr wrap="none" rtlCol="0">
            <a:spAutoFit/>
          </a:bodyPr>
          <a:lstStyle/>
          <a:p>
            <a:r>
              <a:rPr lang="en-US" sz="4000" dirty="0" smtClean="0">
                <a:solidFill>
                  <a:srgbClr val="FFFFFF"/>
                </a:solidFill>
              </a:rPr>
              <a:t>Step #5: Profile Picture </a:t>
            </a:r>
            <a:endParaRPr lang="en-US" sz="4000" dirty="0">
              <a:solidFill>
                <a:srgbClr val="FFFFFF"/>
              </a:solidFill>
            </a:endParaRPr>
          </a:p>
        </p:txBody>
      </p:sp>
      <p:pic>
        <p:nvPicPr>
          <p:cNvPr id="6" name="Picture 5"/>
          <p:cNvPicPr>
            <a:picLocks noChangeAspect="1"/>
          </p:cNvPicPr>
          <p:nvPr/>
        </p:nvPicPr>
        <p:blipFill>
          <a:blip r:embed="rId3"/>
          <a:stretch>
            <a:fillRect/>
          </a:stretch>
        </p:blipFill>
        <p:spPr>
          <a:xfrm>
            <a:off x="2437172" y="1212570"/>
            <a:ext cx="6500976" cy="4197086"/>
          </a:xfrm>
          <a:prstGeom prst="rect">
            <a:avLst/>
          </a:prstGeom>
        </p:spPr>
      </p:pic>
      <p:sp>
        <p:nvSpPr>
          <p:cNvPr id="7" name="TextBox 6"/>
          <p:cNvSpPr txBox="1"/>
          <p:nvPr/>
        </p:nvSpPr>
        <p:spPr>
          <a:xfrm>
            <a:off x="222912" y="1417638"/>
            <a:ext cx="2214260" cy="4093428"/>
          </a:xfrm>
          <a:prstGeom prst="rect">
            <a:avLst/>
          </a:prstGeom>
          <a:noFill/>
        </p:spPr>
        <p:txBody>
          <a:bodyPr wrap="square" rtlCol="0">
            <a:spAutoFit/>
          </a:bodyPr>
          <a:lstStyle/>
          <a:p>
            <a:r>
              <a:rPr lang="en-US" sz="2000" dirty="0" smtClean="0">
                <a:solidFill>
                  <a:srgbClr val="FFFFFF"/>
                </a:solidFill>
              </a:rPr>
              <a:t>Add a picture of yourself to your Profile. Click Upload a Photo to select a file from your computer, or Take a Photo to take a new photo with your webcam. If you're not ready to add a profile photo, click Skip.</a:t>
            </a:r>
            <a:endParaRPr lang="en-US" sz="2000" dirty="0">
              <a:solidFill>
                <a:srgbClr val="FFFFFF"/>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1"/>
            <a:ext cx="9144000" cy="6858001"/>
          </a:xfrm>
          <a:prstGeom prst="rect">
            <a:avLst/>
          </a:prstGeom>
        </p:spPr>
      </p:pic>
      <p:pic>
        <p:nvPicPr>
          <p:cNvPr id="5" name="Picture 4"/>
          <p:cNvPicPr>
            <a:picLocks noChangeAspect="1"/>
          </p:cNvPicPr>
          <p:nvPr/>
        </p:nvPicPr>
        <p:blipFill>
          <a:blip r:embed="rId3"/>
          <a:stretch>
            <a:fillRect/>
          </a:stretch>
        </p:blipFill>
        <p:spPr>
          <a:xfrm>
            <a:off x="212981" y="1264124"/>
            <a:ext cx="6639028" cy="4862039"/>
          </a:xfrm>
          <a:prstGeom prst="rect">
            <a:avLst/>
          </a:prstGeom>
        </p:spPr>
      </p:pic>
      <p:sp>
        <p:nvSpPr>
          <p:cNvPr id="7" name="TextBox 6"/>
          <p:cNvSpPr txBox="1"/>
          <p:nvPr/>
        </p:nvSpPr>
        <p:spPr>
          <a:xfrm>
            <a:off x="2230541" y="274638"/>
            <a:ext cx="4746211" cy="707886"/>
          </a:xfrm>
          <a:prstGeom prst="rect">
            <a:avLst/>
          </a:prstGeom>
          <a:noFill/>
        </p:spPr>
        <p:txBody>
          <a:bodyPr wrap="none" rtlCol="0">
            <a:spAutoFit/>
          </a:bodyPr>
          <a:lstStyle/>
          <a:p>
            <a:r>
              <a:rPr lang="en-US" sz="4000" dirty="0" smtClean="0">
                <a:solidFill>
                  <a:srgbClr val="FFFFFF"/>
                </a:solidFill>
              </a:rPr>
              <a:t>Profile Picture Cont.</a:t>
            </a:r>
            <a:endParaRPr lang="en-US" sz="4000" dirty="0">
              <a:solidFill>
                <a:srgbClr val="FFFFFF"/>
              </a:solidFill>
            </a:endParaRPr>
          </a:p>
        </p:txBody>
      </p:sp>
      <p:sp>
        <p:nvSpPr>
          <p:cNvPr id="8" name="TextBox 7"/>
          <p:cNvSpPr txBox="1"/>
          <p:nvPr/>
        </p:nvSpPr>
        <p:spPr>
          <a:xfrm>
            <a:off x="6976752" y="1904773"/>
            <a:ext cx="1929134" cy="2123658"/>
          </a:xfrm>
          <a:prstGeom prst="rect">
            <a:avLst/>
          </a:prstGeom>
          <a:noFill/>
        </p:spPr>
        <p:txBody>
          <a:bodyPr wrap="square" rtlCol="0">
            <a:spAutoFit/>
          </a:bodyPr>
          <a:lstStyle/>
          <a:p>
            <a:r>
              <a:rPr lang="en-US" sz="2200" dirty="0" smtClean="0">
                <a:solidFill>
                  <a:srgbClr val="FFFFFF"/>
                </a:solidFill>
              </a:rPr>
              <a:t>Once you're satisfied with your Profile picture, click Save &amp; Continue.</a:t>
            </a:r>
            <a:endParaRPr lang="en-US" sz="2200" dirty="0">
              <a:solidFill>
                <a:srgbClr val="FFFFFF"/>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1"/>
            <a:ext cx="9144000" cy="6858001"/>
          </a:xfrm>
          <a:prstGeom prst="rect">
            <a:avLst/>
          </a:prstGeom>
        </p:spPr>
      </p:pic>
      <p:pic>
        <p:nvPicPr>
          <p:cNvPr id="7" name="Picture 6"/>
          <p:cNvPicPr>
            <a:picLocks noChangeAspect="1"/>
          </p:cNvPicPr>
          <p:nvPr/>
        </p:nvPicPr>
        <p:blipFill>
          <a:blip r:embed="rId3"/>
          <a:stretch>
            <a:fillRect/>
          </a:stretch>
        </p:blipFill>
        <p:spPr>
          <a:xfrm>
            <a:off x="1238701" y="982524"/>
            <a:ext cx="6755428" cy="5751764"/>
          </a:xfrm>
          <a:prstGeom prst="rect">
            <a:avLst/>
          </a:prstGeom>
        </p:spPr>
      </p:pic>
      <p:sp>
        <p:nvSpPr>
          <p:cNvPr id="8" name="TextBox 7"/>
          <p:cNvSpPr txBox="1"/>
          <p:nvPr/>
        </p:nvSpPr>
        <p:spPr>
          <a:xfrm>
            <a:off x="1298962" y="274638"/>
            <a:ext cx="6619220" cy="707886"/>
          </a:xfrm>
          <a:prstGeom prst="rect">
            <a:avLst/>
          </a:prstGeom>
          <a:noFill/>
        </p:spPr>
        <p:txBody>
          <a:bodyPr wrap="none" rtlCol="0">
            <a:spAutoFit/>
          </a:bodyPr>
          <a:lstStyle/>
          <a:p>
            <a:r>
              <a:rPr lang="en-US" sz="4000" dirty="0" smtClean="0">
                <a:solidFill>
                  <a:srgbClr val="FFFFFF"/>
                </a:solidFill>
              </a:rPr>
              <a:t>Welcome to Facebook Page</a:t>
            </a:r>
            <a:endParaRPr lang="en-US" sz="4000" dirty="0">
              <a:solidFill>
                <a:srgbClr val="FFFFFF"/>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412</TotalTime>
  <Words>409</Words>
  <Application>Microsoft Macintosh PowerPoint</Application>
  <PresentationFormat>On-screen Show (4:3)</PresentationFormat>
  <Paragraphs>31</Paragraphs>
  <Slides>10</Slides>
  <Notes>1</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Office Theme</vt:lpstr>
      <vt:lpstr>Slide 1</vt:lpstr>
      <vt:lpstr>v</vt:lpstr>
      <vt:lpstr>Slide 3</vt:lpstr>
      <vt:lpstr>Slide 4</vt:lpstr>
      <vt:lpstr>Slide 5</vt:lpstr>
      <vt:lpstr>Slide 6</vt:lpstr>
      <vt:lpstr>Slide 7</vt:lpstr>
      <vt:lpstr>Slide 8</vt:lpstr>
      <vt:lpstr>Slide 9</vt:lpstr>
      <vt:lpstr>Slide 10</vt:lpstr>
    </vt:vector>
  </TitlesOfParts>
  <Company>BMLSS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Cassie Marshall</dc:creator>
  <cp:lastModifiedBy>Cassie Marshall</cp:lastModifiedBy>
  <cp:revision>7</cp:revision>
  <dcterms:created xsi:type="dcterms:W3CDTF">2013-09-30T19:10:33Z</dcterms:created>
  <dcterms:modified xsi:type="dcterms:W3CDTF">2013-10-01T02:03:05Z</dcterms:modified>
</cp:coreProperties>
</file>